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2" r:id="rId4"/>
    <p:sldId id="257" r:id="rId5"/>
    <p:sldId id="258" r:id="rId6"/>
    <p:sldId id="261" r:id="rId7"/>
    <p:sldId id="263" r:id="rId8"/>
    <p:sldId id="265" r:id="rId9"/>
    <p:sldId id="264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10.jpeg>
</file>

<file path=ppt/media/image11.png>
</file>

<file path=ppt/media/image12.jpeg>
</file>

<file path=ppt/media/image13.png>
</file>

<file path=ppt/media/image2.wmf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0" name="직사각형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lvl1pPr>
              <a:defRPr normalizeH="0" baseline="0"/>
            </a:lvl1pPr>
            <a:extLst/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직사각형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직사각형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936A5E31-C559-44C0-A045-6EE7B7BC697E}" type="datetimeFigureOut">
              <a:rPr lang="ko-KR" altLang="en-US" smtClean="0"/>
              <a:pPr/>
              <a:t>2022-09-13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C291289-511F-4C2B-B4F4-A7B41E7743D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1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1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1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1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1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1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1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1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게임 제작 포트폴리오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이승준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9512" y="5229200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hlinkClick r:id="rId2" action="ppaction://hlinksldjump"/>
              </a:rPr>
              <a:t>TPS </a:t>
            </a:r>
            <a:r>
              <a:rPr lang="ko-KR" altLang="en-US" sz="3200" dirty="0" err="1" smtClean="0">
                <a:solidFill>
                  <a:schemeClr val="bg1"/>
                </a:solidFill>
                <a:hlinkClick r:id="rId2" action="ppaction://hlinksldjump"/>
              </a:rPr>
              <a:t>좀비게임</a:t>
            </a:r>
            <a:r>
              <a:rPr lang="en-US" altLang="ko-KR" sz="3200" dirty="0" smtClean="0">
                <a:solidFill>
                  <a:schemeClr val="bg1"/>
                </a:solidFill>
                <a:hlinkClick r:id="rId2" action="ppaction://hlinksldjump"/>
              </a:rPr>
              <a:t>(3D)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95936" y="5229200"/>
            <a:ext cx="5040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지나가는 나무꾼이오</a:t>
            </a:r>
            <a:r>
              <a:rPr lang="en-US" altLang="ko-KR" sz="3200" dirty="0" smtClean="0">
                <a:solidFill>
                  <a:schemeClr val="bg1"/>
                </a:solidFill>
              </a:rPr>
              <a:t>!(2D)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67944" y="6021288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</a:rPr>
              <a:t>전선을 지켜라</a:t>
            </a:r>
            <a:r>
              <a:rPr lang="en-US" altLang="ko-KR" sz="3200" dirty="0" smtClean="0">
                <a:solidFill>
                  <a:schemeClr val="bg1"/>
                </a:solidFill>
              </a:rPr>
              <a:t>(2D)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6021288"/>
            <a:ext cx="3888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hlinkClick r:id="rId3" action="ppaction://hlinksldjump"/>
              </a:rPr>
              <a:t>퍼즐 </a:t>
            </a:r>
            <a:r>
              <a:rPr lang="ko-KR" altLang="en-US" sz="3200" dirty="0" err="1" smtClean="0">
                <a:solidFill>
                  <a:schemeClr val="bg1"/>
                </a:solidFill>
                <a:hlinkClick r:id="rId3" action="ppaction://hlinksldjump"/>
              </a:rPr>
              <a:t>방탈출</a:t>
            </a:r>
            <a:r>
              <a:rPr lang="en-US" altLang="ko-KR" sz="3200" dirty="0" smtClean="0">
                <a:solidFill>
                  <a:schemeClr val="bg1"/>
                </a:solidFill>
                <a:hlinkClick r:id="rId3" action="ppaction://hlinksldjump"/>
              </a:rPr>
              <a:t>(3D)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8077200" cy="936104"/>
          </a:xfrm>
        </p:spPr>
        <p:txBody>
          <a:bodyPr/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8314827"/>
              </p:ext>
            </p:extLst>
          </p:nvPr>
        </p:nvGraphicFramePr>
        <p:xfrm>
          <a:off x="0" y="5263538"/>
          <a:ext cx="5076056" cy="1594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포장기 셸 개체" showAsIcon="1" r:id="rId3" imgW="3355200" imgH="538200" progId="Package">
                  <p:embed/>
                </p:oleObj>
              </mc:Choice>
              <mc:Fallback>
                <p:oleObj name="포장기 셸 개체" showAsIcon="1" r:id="rId3" imgW="3355200" imgH="538200" progId="Package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5263538"/>
                        <a:ext cx="5076056" cy="1594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7" name="Picture 3" descr="C:\Users\admin\Pictures\좀비액션_게임플레이4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1124744"/>
            <a:ext cx="9144000" cy="396044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364088" y="5877272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sym typeface="Wingdings" pitchFamily="2" charset="2"/>
              </a:rPr>
              <a:t></a:t>
            </a:r>
            <a:r>
              <a:rPr lang="ko-KR" altLang="en-US" dirty="0" smtClean="0">
                <a:solidFill>
                  <a:schemeClr val="bg1"/>
                </a:solidFill>
              </a:rPr>
              <a:t>요약 영상 파일</a:t>
            </a:r>
            <a:r>
              <a:rPr lang="en-US" altLang="ko-KR" dirty="0" smtClean="0">
                <a:solidFill>
                  <a:schemeClr val="bg1"/>
                </a:solidFill>
              </a:rPr>
              <a:t>(MP4)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TPS </a:t>
            </a:r>
            <a:r>
              <a:rPr lang="ko-KR" altLang="en-US" dirty="0" err="1" smtClean="0"/>
              <a:t>좀비게임</a:t>
            </a:r>
            <a:r>
              <a:rPr lang="en-US" altLang="ko-KR" dirty="0" smtClean="0"/>
              <a:t>(3D) -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9552" y="4653136"/>
            <a:ext cx="8229600" cy="1656184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SzPct val="100000"/>
              <a:buFont typeface="Arial" pitchFamily="34" charset="0"/>
              <a:buChar char="•"/>
            </a:pPr>
            <a:r>
              <a:rPr lang="ko-KR" altLang="en-US" sz="1800" dirty="0" smtClean="0"/>
              <a:t> </a:t>
            </a:r>
            <a:r>
              <a:rPr lang="ko-KR" altLang="en-US" sz="1800" dirty="0" smtClean="0">
                <a:latin typeface="+mn-ea"/>
              </a:rPr>
              <a:t>이 게임은 백신을 모으기 위해 가는 길에 보이는 </a:t>
            </a:r>
            <a:r>
              <a:rPr lang="ko-KR" altLang="en-US" sz="1800" dirty="0" err="1" smtClean="0">
                <a:latin typeface="+mn-ea"/>
              </a:rPr>
              <a:t>좀비를</a:t>
            </a:r>
            <a:r>
              <a:rPr lang="en-US" altLang="ko-KR" sz="1800" dirty="0" smtClean="0">
                <a:latin typeface="+mn-ea"/>
              </a:rPr>
              <a:t/>
            </a:r>
            <a:br>
              <a:rPr lang="en-US" altLang="ko-KR" sz="1800" dirty="0" smtClean="0">
                <a:latin typeface="+mn-ea"/>
              </a:rPr>
            </a:br>
            <a:r>
              <a:rPr lang="en-US" altLang="ko-KR" sz="1800" dirty="0" smtClean="0">
                <a:latin typeface="+mn-ea"/>
              </a:rPr>
              <a:t>  </a:t>
            </a:r>
            <a:r>
              <a:rPr lang="ko-KR" altLang="en-US" sz="1800" dirty="0" smtClean="0">
                <a:latin typeface="+mn-ea"/>
              </a:rPr>
              <a:t>피하거나 처치하는 게임입니다</a:t>
            </a: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Clr>
                <a:schemeClr val="tx1"/>
              </a:buClr>
              <a:buSzPct val="100000"/>
              <a:buFont typeface="Arial" pitchFamily="34" charset="0"/>
              <a:buChar char="•"/>
            </a:pP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 smtClean="0">
                <a:latin typeface="+mn-ea"/>
              </a:rPr>
              <a:t>백신은 </a:t>
            </a:r>
            <a:r>
              <a:rPr lang="ko-KR" altLang="en-US" sz="1800" dirty="0" err="1" smtClean="0">
                <a:latin typeface="+mn-ea"/>
              </a:rPr>
              <a:t>맵</a:t>
            </a:r>
            <a:r>
              <a:rPr lang="ko-KR" altLang="en-US" sz="1800" dirty="0" smtClean="0">
                <a:latin typeface="+mn-ea"/>
              </a:rPr>
              <a:t> 전체 고정된 위치에 </a:t>
            </a:r>
            <a:r>
              <a:rPr lang="en-US" altLang="ko-KR" sz="1800" dirty="0" smtClean="0">
                <a:latin typeface="+mn-ea"/>
              </a:rPr>
              <a:t>3</a:t>
            </a:r>
            <a:r>
              <a:rPr lang="ko-KR" altLang="en-US" sz="1800" dirty="0" smtClean="0">
                <a:latin typeface="+mn-ea"/>
              </a:rPr>
              <a:t>개 있고 전부 모이면 </a:t>
            </a:r>
            <a:r>
              <a:rPr lang="ko-KR" altLang="en-US" sz="1800" dirty="0" err="1" smtClean="0">
                <a:latin typeface="+mn-ea"/>
              </a:rPr>
              <a:t>클리어합니다</a:t>
            </a: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Clr>
                <a:schemeClr val="tx1"/>
              </a:buClr>
              <a:buSzPct val="100000"/>
              <a:buFont typeface="Arial" pitchFamily="34" charset="0"/>
              <a:buChar char="•"/>
            </a:pP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 smtClean="0">
                <a:latin typeface="+mn-ea"/>
              </a:rPr>
              <a:t>게임의 모든 </a:t>
            </a:r>
            <a:r>
              <a:rPr lang="en-US" altLang="ko-KR" sz="1800" dirty="0" smtClean="0">
                <a:latin typeface="+mn-ea"/>
              </a:rPr>
              <a:t>UI</a:t>
            </a:r>
            <a:r>
              <a:rPr lang="ko-KR" altLang="en-US" sz="1800" dirty="0" smtClean="0">
                <a:latin typeface="+mn-ea"/>
              </a:rPr>
              <a:t>는 </a:t>
            </a:r>
            <a:r>
              <a:rPr lang="en-US" altLang="ko-KR" sz="1800" dirty="0" smtClean="0">
                <a:latin typeface="+mn-ea"/>
              </a:rPr>
              <a:t>UGUI</a:t>
            </a:r>
            <a:r>
              <a:rPr lang="ko-KR" altLang="en-US" sz="1800" dirty="0" smtClean="0">
                <a:latin typeface="+mn-ea"/>
              </a:rPr>
              <a:t>를 사용해 제작하였습니다</a:t>
            </a: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Clr>
                <a:schemeClr val="tx1"/>
              </a:buClr>
              <a:buSzPct val="100000"/>
              <a:buFont typeface="Arial" pitchFamily="34" charset="0"/>
              <a:buChar char="•"/>
            </a:pPr>
            <a:r>
              <a:rPr lang="ko-KR" altLang="en-US" sz="1800" dirty="0" smtClean="0">
                <a:latin typeface="+mn-ea"/>
              </a:rPr>
              <a:t> 게임의 </a:t>
            </a:r>
            <a:r>
              <a:rPr lang="ko-KR" altLang="en-US" sz="1800" dirty="0">
                <a:latin typeface="+mn-ea"/>
              </a:rPr>
              <a:t>전반적인 모티브를 </a:t>
            </a:r>
            <a:r>
              <a:rPr lang="ko-KR" altLang="en-US" sz="1800" dirty="0" err="1">
                <a:latin typeface="+mn-ea"/>
              </a:rPr>
              <a:t>바이오하자드</a:t>
            </a:r>
            <a:r>
              <a:rPr lang="en-US" altLang="ko-KR" sz="1800" dirty="0">
                <a:latin typeface="+mn-ea"/>
              </a:rPr>
              <a:t>6</a:t>
            </a:r>
            <a:r>
              <a:rPr lang="ko-KR" altLang="en-US" sz="1800" dirty="0">
                <a:latin typeface="+mn-ea"/>
              </a:rPr>
              <a:t>에서 가져왔습니다</a:t>
            </a:r>
            <a:r>
              <a:rPr lang="en-US" altLang="ko-KR" sz="1800" dirty="0" smtClean="0">
                <a:latin typeface="+mn-ea"/>
              </a:rPr>
              <a:t>.</a:t>
            </a:r>
            <a:endParaRPr lang="ko-KR" altLang="en-US" sz="1800" dirty="0">
              <a:latin typeface="+mn-ea"/>
            </a:endParaRPr>
          </a:p>
        </p:txBody>
      </p:sp>
      <p:pic>
        <p:nvPicPr>
          <p:cNvPr id="3074" name="Picture 2" descr="C:\Users\A-10\Desktop\포폴 영상만들기 (2)\bandicam 2022-09-06 16-08-00-7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965837"/>
            <a:ext cx="121920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A-10\Desktop\포폴 영상만들기 (2)\bandicam 2022-09-06 16-09-23-60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965837"/>
            <a:ext cx="121920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A-10\Desktop\포폴 영상만들기 (2)\bandicam 2022-09-06 16-15-27-33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1609140"/>
            <a:ext cx="5604842" cy="234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2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정비화면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정비화면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7504" y="1556792"/>
            <a:ext cx="4392487" cy="3024336"/>
          </a:xfrm>
        </p:spPr>
      </p:pic>
      <p:pic>
        <p:nvPicPr>
          <p:cNvPr id="5" name="그림 4" descr="좀비액션_정비화면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8" y="1556792"/>
            <a:ext cx="4392488" cy="30243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504" y="4869160"/>
            <a:ext cx="87129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</a:t>
            </a:r>
            <a:r>
              <a:rPr lang="ko-KR" altLang="en-US" dirty="0" smtClean="0">
                <a:latin typeface="+mn-ea"/>
              </a:rPr>
              <a:t>정비화면에서 주인공이 사용할 무기를 선택할 수 있습니다</a:t>
            </a:r>
            <a:r>
              <a:rPr lang="en-US" altLang="ko-KR" dirty="0" smtClean="0">
                <a:latin typeface="+mn-ea"/>
              </a:rPr>
              <a:t>.</a:t>
            </a:r>
            <a:endParaRPr lang="ko-KR" altLang="en-US" dirty="0" smtClean="0">
              <a:latin typeface="+mn-ea"/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dirty="0" smtClean="0">
                <a:latin typeface="+mn-ea"/>
              </a:rPr>
              <a:t> 무기는 </a:t>
            </a:r>
            <a:r>
              <a:rPr lang="en-US" altLang="ko-KR" dirty="0" smtClean="0">
                <a:latin typeface="+mn-ea"/>
              </a:rPr>
              <a:t>txt</a:t>
            </a:r>
            <a:r>
              <a:rPr lang="ko-KR" altLang="en-US" dirty="0" smtClean="0">
                <a:latin typeface="+mn-ea"/>
              </a:rPr>
              <a:t>파일에 이름리스트를 </a:t>
            </a:r>
            <a:r>
              <a:rPr lang="ko-KR" altLang="en-US" dirty="0" err="1" smtClean="0">
                <a:latin typeface="+mn-ea"/>
              </a:rPr>
              <a:t>줄바꿈으로</a:t>
            </a:r>
            <a:r>
              <a:rPr lang="ko-KR" altLang="en-US" dirty="0" smtClean="0">
                <a:latin typeface="+mn-ea"/>
              </a:rPr>
              <a:t> 구분하여 나열하고</a:t>
            </a:r>
            <a:r>
              <a:rPr lang="en-US" altLang="ko-KR" dirty="0" smtClean="0">
                <a:latin typeface="+mn-ea"/>
              </a:rPr>
              <a:t>,</a:t>
            </a:r>
            <a:br>
              <a:rPr lang="en-US" altLang="ko-KR" dirty="0" smtClean="0">
                <a:latin typeface="+mn-ea"/>
              </a:rPr>
            </a:br>
            <a:r>
              <a:rPr lang="en-US" altLang="ko-KR" dirty="0" smtClean="0">
                <a:latin typeface="+mn-ea"/>
              </a:rPr>
              <a:t>  </a:t>
            </a:r>
            <a:r>
              <a:rPr lang="ko-KR" altLang="en-US" dirty="0" smtClean="0">
                <a:latin typeface="+mn-ea"/>
              </a:rPr>
              <a:t>게임을 실행했을 때 </a:t>
            </a:r>
            <a:r>
              <a:rPr lang="en-US" altLang="ko-KR" dirty="0" smtClean="0">
                <a:latin typeface="+mn-ea"/>
              </a:rPr>
              <a:t>txt</a:t>
            </a:r>
            <a:r>
              <a:rPr lang="ko-KR" altLang="en-US" dirty="0" smtClean="0">
                <a:latin typeface="+mn-ea"/>
              </a:rPr>
              <a:t>파일을 불러와 무기메뉴를 구축합니다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>
                <a:latin typeface="+mn-ea"/>
              </a:rPr>
              <a:t> 여기서 선택한 무기는 </a:t>
            </a:r>
            <a:r>
              <a:rPr lang="en-US" altLang="ko-KR" dirty="0" err="1" smtClean="0">
                <a:latin typeface="+mn-ea"/>
              </a:rPr>
              <a:t>GameManager</a:t>
            </a:r>
            <a:r>
              <a:rPr lang="ko-KR" altLang="en-US" dirty="0" smtClean="0">
                <a:latin typeface="+mn-ea"/>
              </a:rPr>
              <a:t>에 저장되어 게임씬에 전달됩니다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>
                <a:latin typeface="+mn-ea"/>
              </a:rPr>
              <a:t> 임무시작버튼을 누르면 게임 </a:t>
            </a:r>
            <a:r>
              <a:rPr lang="ko-KR" altLang="en-US" dirty="0" err="1" smtClean="0">
                <a:latin typeface="+mn-ea"/>
              </a:rPr>
              <a:t>씬을</a:t>
            </a:r>
            <a:r>
              <a:rPr lang="ko-KR" altLang="en-US" dirty="0" smtClean="0">
                <a:latin typeface="+mn-ea"/>
              </a:rPr>
              <a:t> 불러오게 됩니다</a:t>
            </a:r>
            <a:r>
              <a:rPr lang="en-US" altLang="ko-KR" dirty="0" smtClean="0">
                <a:latin typeface="+mn-ea"/>
              </a:rPr>
              <a:t>.</a:t>
            </a:r>
            <a:endParaRPr lang="ko-KR" altLang="en-US" dirty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게임화면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게임플레이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556792"/>
            <a:ext cx="5169916" cy="2448272"/>
          </a:xfrm>
        </p:spPr>
      </p:pic>
      <p:sp>
        <p:nvSpPr>
          <p:cNvPr id="6" name="TextBox 5"/>
          <p:cNvSpPr txBox="1"/>
          <p:nvPr/>
        </p:nvSpPr>
        <p:spPr>
          <a:xfrm>
            <a:off x="5220072" y="1484784"/>
            <a:ext cx="381642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게임이 시작되면 </a:t>
            </a:r>
            <a:r>
              <a:rPr lang="en-US" altLang="ko-KR" dirty="0" err="1" smtClean="0"/>
              <a:t>GameManager</a:t>
            </a:r>
            <a:r>
              <a:rPr lang="ko-KR" altLang="en-US" dirty="0" smtClean="0"/>
              <a:t>에서 장비데이터를 넘겨받아 무기위치 오브젝트에 하위 오브젝트로 생성합니다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조준을 하면 조준선이 나타나게 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총의 명중률에 따라 조준선의 범위가 정해집니다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총의 정보는 </a:t>
            </a:r>
            <a:r>
              <a:rPr lang="ko-KR" altLang="en-US" dirty="0" err="1" smtClean="0"/>
              <a:t>유니티</a:t>
            </a:r>
            <a:r>
              <a:rPr lang="ko-KR" altLang="en-US" dirty="0" smtClean="0"/>
              <a:t> 에디터를 통해 설정이 가능합니다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en-US" altLang="ko-KR" dirty="0"/>
              <a:t> </a:t>
            </a:r>
            <a:r>
              <a:rPr lang="ko-KR" altLang="en-US" dirty="0" smtClean="0"/>
              <a:t>사격하게 되면 조준선 범위 안에서 랜덤으로 카메라가 선을 발사합니다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선과 충돌한 지점이 있으면 총의 발사지점에서 충돌한 지점을 향해 한번 더 선을 발사하여 이 선에 충돌한 </a:t>
            </a:r>
            <a:r>
              <a:rPr lang="en-US" altLang="ko-KR" dirty="0" smtClean="0"/>
              <a:t>HP</a:t>
            </a:r>
            <a:r>
              <a:rPr lang="ko-KR" altLang="en-US" dirty="0" smtClean="0"/>
              <a:t>가 존재하는 오브젝트에 </a:t>
            </a:r>
            <a:r>
              <a:rPr lang="ko-KR" altLang="en-US" dirty="0" err="1" smtClean="0"/>
              <a:t>데미지를</a:t>
            </a:r>
            <a:r>
              <a:rPr lang="ko-KR" altLang="en-US" dirty="0" smtClean="0"/>
              <a:t> 줍니다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만약 충돌한 오브젝트가 없다면 선 끝을 향해 발사합니다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050" name="Picture 2" descr="C:\Users\A-10\Desktop\포폴 영상만들기 (2)\portfolio_mp4data\bandicam 2022-09-06 15-45-19-04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002351"/>
            <a:ext cx="5167222" cy="285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아이템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내용 개체 틀 3" descr="좀비액션_게임플레이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67" y="1484784"/>
            <a:ext cx="5091994" cy="2736304"/>
          </a:xfrm>
        </p:spPr>
      </p:pic>
      <p:sp>
        <p:nvSpPr>
          <p:cNvPr id="6" name="TextBox 5"/>
          <p:cNvSpPr txBox="1"/>
          <p:nvPr/>
        </p:nvSpPr>
        <p:spPr>
          <a:xfrm>
            <a:off x="5220072" y="1484784"/>
            <a:ext cx="38164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아이템과 충돌하면 가이드</a:t>
            </a:r>
            <a:r>
              <a:rPr lang="en-US" altLang="ko-KR" dirty="0" smtClean="0"/>
              <a:t>UI</a:t>
            </a:r>
            <a:r>
              <a:rPr lang="ko-KR" altLang="en-US" dirty="0" smtClean="0"/>
              <a:t>를 띄워 유저에게 키를 알려주고 습득하면 탄약이 아닌 아이템은 </a:t>
            </a:r>
            <a:r>
              <a:rPr lang="ko-KR" altLang="en-US" dirty="0" err="1" smtClean="0"/>
              <a:t>인벤토리에</a:t>
            </a:r>
            <a:r>
              <a:rPr lang="ko-KR" altLang="en-US" dirty="0" smtClean="0"/>
              <a:t> </a:t>
            </a:r>
            <a:r>
              <a:rPr lang="en-US" altLang="ko-KR" dirty="0" smtClean="0"/>
              <a:t>List</a:t>
            </a:r>
            <a:r>
              <a:rPr lang="ko-KR" altLang="en-US" dirty="0" smtClean="0"/>
              <a:t>로 저장됩니다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아이템은 </a:t>
            </a:r>
            <a:r>
              <a:rPr lang="ko-KR" altLang="en-US" dirty="0" err="1"/>
              <a:t>투척류와</a:t>
            </a:r>
            <a:r>
              <a:rPr lang="ko-KR" altLang="en-US" dirty="0"/>
              <a:t> </a:t>
            </a:r>
            <a:r>
              <a:rPr lang="ko-KR" altLang="en-US" dirty="0" err="1"/>
              <a:t>비투척류</a:t>
            </a:r>
            <a:r>
              <a:rPr lang="ko-KR" altLang="en-US" dirty="0"/>
              <a:t> 그리고 탄약으로 </a:t>
            </a:r>
            <a:r>
              <a:rPr lang="ko-KR" altLang="en-US" dirty="0" smtClean="0"/>
              <a:t>분류되어 탄약은 상호작용 시 그 자리에서 바로 탄약을 채우고 </a:t>
            </a:r>
            <a:r>
              <a:rPr lang="ko-KR" altLang="en-US" dirty="0" err="1" smtClean="0"/>
              <a:t>비투척</a:t>
            </a:r>
            <a:r>
              <a:rPr lang="ko-KR" altLang="en-US" dirty="0" smtClean="0"/>
              <a:t> 아이템은 </a:t>
            </a:r>
            <a:r>
              <a:rPr lang="ko-KR" altLang="en-US" dirty="0" err="1" smtClean="0"/>
              <a:t>인벤토리에</a:t>
            </a:r>
            <a:r>
              <a:rPr lang="ko-KR" altLang="en-US" dirty="0" smtClean="0"/>
              <a:t> 저장되어 있다가 </a:t>
            </a:r>
            <a:r>
              <a:rPr lang="ko-KR" altLang="en-US" dirty="0" err="1" smtClean="0"/>
              <a:t>사용키를</a:t>
            </a:r>
            <a:r>
              <a:rPr lang="ko-KR" altLang="en-US" dirty="0" smtClean="0"/>
              <a:t> 눌러 사용합니다</a:t>
            </a:r>
            <a:r>
              <a:rPr lang="en-US" altLang="ko-KR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 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투척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" name="Picture 3" descr="C:\Users\A-10\Desktop\포폴 영상만들기 (2)\portfolio_mp4data\3D TPS좀비게임\bandicam 2022-09-06 17-46-04-55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84784"/>
            <a:ext cx="5009690" cy="261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220072" y="1484784"/>
            <a:ext cx="381642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dirty="0" smtClean="0"/>
              <a:t> </a:t>
            </a:r>
            <a:r>
              <a:rPr lang="ko-KR" altLang="en-US" dirty="0" err="1" smtClean="0"/>
              <a:t>투척류</a:t>
            </a:r>
            <a:r>
              <a:rPr lang="ko-KR" altLang="en-US" dirty="0" smtClean="0"/>
              <a:t> </a:t>
            </a:r>
            <a:r>
              <a:rPr lang="ko-KR" altLang="en-US" dirty="0"/>
              <a:t>아이템을 사용하면 </a:t>
            </a:r>
            <a:r>
              <a:rPr lang="en-US" altLang="ko-KR" dirty="0" err="1" smtClean="0"/>
              <a:t>LineRenderer</a:t>
            </a:r>
            <a:r>
              <a:rPr lang="ko-KR" altLang="en-US" dirty="0" smtClean="0"/>
              <a:t>를 </a:t>
            </a:r>
            <a:r>
              <a:rPr lang="en-US" altLang="ko-KR" dirty="0"/>
              <a:t>(</a:t>
            </a:r>
            <a:r>
              <a:rPr lang="ko-KR" altLang="en-US" dirty="0"/>
              <a:t>바라보는 방향 </a:t>
            </a:r>
            <a:r>
              <a:rPr lang="en-US" altLang="ko-KR" dirty="0"/>
              <a:t>* </a:t>
            </a:r>
            <a:r>
              <a:rPr lang="ko-KR" altLang="en-US" dirty="0"/>
              <a:t>던지는 힘</a:t>
            </a:r>
            <a:r>
              <a:rPr lang="en-US" altLang="ko-KR" dirty="0"/>
              <a:t>)</a:t>
            </a:r>
            <a:r>
              <a:rPr lang="ko-KR" altLang="en-US" dirty="0"/>
              <a:t>에 </a:t>
            </a:r>
            <a:r>
              <a:rPr lang="ko-KR" altLang="en-US" dirty="0" err="1"/>
              <a:t>유니티엔진의</a:t>
            </a:r>
            <a:r>
              <a:rPr lang="ko-KR" altLang="en-US" dirty="0"/>
              <a:t> </a:t>
            </a:r>
            <a:r>
              <a:rPr lang="ko-KR" altLang="en-US" dirty="0" err="1"/>
              <a:t>중력값을</a:t>
            </a:r>
            <a:r>
              <a:rPr lang="ko-KR" altLang="en-US" dirty="0"/>
              <a:t> 누적해서 더한 값으로 </a:t>
            </a:r>
            <a:r>
              <a:rPr lang="ko-KR" altLang="en-US" dirty="0" smtClean="0"/>
              <a:t>그려 </a:t>
            </a:r>
            <a:r>
              <a:rPr lang="ko-KR" altLang="en-US" dirty="0"/>
              <a:t>유저가 던진 아이템이 어디에 도달할지 대략적인 위치를 알려줍니다</a:t>
            </a:r>
            <a:r>
              <a:rPr lang="en-US" altLang="ko-KR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en-US" altLang="ko-KR" dirty="0"/>
              <a:t> </a:t>
            </a:r>
            <a:r>
              <a:rPr lang="ko-KR" altLang="en-US" dirty="0" smtClean="0"/>
              <a:t>아이템 사용버튼에서 손을 떼면 </a:t>
            </a:r>
            <a:r>
              <a:rPr lang="en-US" altLang="ko-KR" dirty="0" err="1" smtClean="0"/>
              <a:t>LineRenderer</a:t>
            </a:r>
            <a:r>
              <a:rPr lang="ko-KR" altLang="en-US" dirty="0" smtClean="0"/>
              <a:t>가 그려준 궤적을 따라 아이템을 활성화하여 날린 뒤 아이템의 효력이 다하면 비활성화합니다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6" name="그림 5" descr="좀비액션_게임플레이_수류탄궤적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" y="4103089"/>
            <a:ext cx="5009691" cy="275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92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TPS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좀비게임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 - </a:t>
            </a:r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적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727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8077200" cy="936104"/>
          </a:xfrm>
        </p:spPr>
        <p:txBody>
          <a:bodyPr/>
          <a:lstStyle/>
          <a:p>
            <a:r>
              <a:rPr lang="ko-KR" altLang="en-US" dirty="0" smtClean="0">
                <a:latin typeface="HY견고딕" pitchFamily="18" charset="-127"/>
                <a:ea typeface="HY견고딕" pitchFamily="18" charset="-127"/>
              </a:rPr>
              <a:t>퍼즐 </a:t>
            </a:r>
            <a:r>
              <a:rPr lang="ko-KR" altLang="en-US" dirty="0" err="1" smtClean="0">
                <a:latin typeface="HY견고딕" pitchFamily="18" charset="-127"/>
                <a:ea typeface="HY견고딕" pitchFamily="18" charset="-127"/>
              </a:rPr>
              <a:t>방탈출게임</a:t>
            </a:r>
            <a:r>
              <a:rPr lang="en-US" altLang="ko-KR" dirty="0" smtClean="0">
                <a:latin typeface="HY견고딕" pitchFamily="18" charset="-127"/>
                <a:ea typeface="HY견고딕" pitchFamily="18" charset="-127"/>
              </a:rPr>
              <a:t>(3D)</a:t>
            </a:r>
            <a:endParaRPr lang="ko-KR" altLang="en-US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1027" name="Picture 3" descr="C:\Users\admin\Pictures\좀비액션_게임플레이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4744"/>
            <a:ext cx="9144000" cy="396044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364088" y="5877272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sym typeface="Wingdings" pitchFamily="2" charset="2"/>
              </a:rPr>
              <a:t></a:t>
            </a:r>
            <a:r>
              <a:rPr lang="ko-KR" altLang="en-US" dirty="0" smtClean="0">
                <a:solidFill>
                  <a:schemeClr val="bg1"/>
                </a:solidFill>
              </a:rPr>
              <a:t>요약 영상 파일</a:t>
            </a:r>
            <a:r>
              <a:rPr lang="en-US" altLang="ko-KR" dirty="0" smtClean="0">
                <a:solidFill>
                  <a:schemeClr val="bg1"/>
                </a:solidFill>
              </a:rPr>
              <a:t>(MP4)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11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모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보자기">
      <a:majorFont>
        <a:latin typeface="Lucida Sans"/>
        <a:ea typeface=""/>
        <a:cs typeface=""/>
        <a:font script="Grek" typeface="Arial"/>
        <a:font script="Cyrl" typeface="Arial"/>
        <a:font script="Jpan" typeface="HGP明朝E"/>
        <a:font script="Hang" typeface="HY견고딕"/>
        <a:font script="Hans" typeface="华文楷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Lucida Sans"/>
        <a:ea typeface=""/>
        <a:cs typeface=""/>
        <a:font script="Grek" typeface="Arial"/>
        <a:font script="Cyrl" typeface="Arial"/>
        <a:font script="Jpan" typeface="HGP明朝E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모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2305</TotalTime>
  <Words>287</Words>
  <Application>Microsoft Office PowerPoint</Application>
  <PresentationFormat>화면 슬라이드 쇼(4:3)</PresentationFormat>
  <Paragraphs>31</Paragraphs>
  <Slides>9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1" baseType="lpstr">
      <vt:lpstr>모듈</vt:lpstr>
      <vt:lpstr>포장기 셸 개체</vt:lpstr>
      <vt:lpstr>게임 제작 포트폴리오</vt:lpstr>
      <vt:lpstr>TPS 좀비게임(3D)</vt:lpstr>
      <vt:lpstr>TPS 좀비게임(3D) - 소개</vt:lpstr>
      <vt:lpstr>TPS 좀비게임 (3D) - 정비화면</vt:lpstr>
      <vt:lpstr>TPS 좀비게임 (3D) - 게임화면</vt:lpstr>
      <vt:lpstr>TPS 좀비게임 (3D) - 아이템</vt:lpstr>
      <vt:lpstr>TPS 좀비게임 (3D) - 투척</vt:lpstr>
      <vt:lpstr>TPS 좀비게임(3D) - 적</vt:lpstr>
      <vt:lpstr>퍼즐 방탈출게임(3D)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제작 포트폴리오</dc:title>
  <dc:creator>admin</dc:creator>
  <cp:lastModifiedBy>A-10</cp:lastModifiedBy>
  <cp:revision>139</cp:revision>
  <dcterms:created xsi:type="dcterms:W3CDTF">2022-05-25T08:18:02Z</dcterms:created>
  <dcterms:modified xsi:type="dcterms:W3CDTF">2022-09-13T07:18:18Z</dcterms:modified>
</cp:coreProperties>
</file>

<file path=docProps/thumbnail.jpeg>
</file>